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62" d="100"/>
          <a:sy n="62" d="100"/>
        </p:scale>
        <p:origin x="19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0B37-0F2B-4FD3-8C98-200B1DC874D7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9F63-E04C-4A43-A91E-DD61684BB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5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0B37-0F2B-4FD3-8C98-200B1DC874D7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9F63-E04C-4A43-A91E-DD61684BB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77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0B37-0F2B-4FD3-8C98-200B1DC874D7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9F63-E04C-4A43-A91E-DD61684BB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60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0B37-0F2B-4FD3-8C98-200B1DC874D7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9F63-E04C-4A43-A91E-DD61684BB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77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0B37-0F2B-4FD3-8C98-200B1DC874D7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9F63-E04C-4A43-A91E-DD61684BB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93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0B37-0F2B-4FD3-8C98-200B1DC874D7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9F63-E04C-4A43-A91E-DD61684BB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82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0B37-0F2B-4FD3-8C98-200B1DC874D7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9F63-E04C-4A43-A91E-DD61684BB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7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0B37-0F2B-4FD3-8C98-200B1DC874D7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9F63-E04C-4A43-A91E-DD61684BB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82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0B37-0F2B-4FD3-8C98-200B1DC874D7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9F63-E04C-4A43-A91E-DD61684BB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95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0B37-0F2B-4FD3-8C98-200B1DC874D7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9F63-E04C-4A43-A91E-DD61684BB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24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0B37-0F2B-4FD3-8C98-200B1DC874D7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9F63-E04C-4A43-A91E-DD61684BB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69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F0B37-0F2B-4FD3-8C98-200B1DC874D7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D9F63-E04C-4A43-A91E-DD61684BB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9491" y="148281"/>
            <a:ext cx="7552019" cy="9737124"/>
            <a:chOff x="259491" y="148281"/>
            <a:chExt cx="7552019" cy="973712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34499" t="11279" r="34181" b="16932"/>
            <a:stretch/>
          </p:blipFill>
          <p:spPr>
            <a:xfrm>
              <a:off x="259491" y="148281"/>
              <a:ext cx="7552019" cy="973712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5000"/>
                      </a14:imgEffect>
                    </a14:imgLayer>
                  </a14:imgProps>
                </a:ext>
              </a:extLst>
            </a:blip>
            <a:srcRect l="40355" t="33210" r="50785" b="43417"/>
            <a:stretch/>
          </p:blipFill>
          <p:spPr>
            <a:xfrm>
              <a:off x="815546" y="5436963"/>
              <a:ext cx="2016014" cy="2991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9659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294" t="23432" r="35453" b="7040"/>
          <a:stretch/>
        </p:blipFill>
        <p:spPr>
          <a:xfrm>
            <a:off x="222422" y="210064"/>
            <a:ext cx="7366234" cy="984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48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499" t="18062" r="35294" b="10148"/>
          <a:stretch/>
        </p:blipFill>
        <p:spPr>
          <a:xfrm>
            <a:off x="172993" y="135924"/>
            <a:ext cx="7255945" cy="970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11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638" t="20606" r="56280" b="34455"/>
          <a:stretch/>
        </p:blipFill>
        <p:spPr>
          <a:xfrm>
            <a:off x="407774" y="506627"/>
            <a:ext cx="2397986" cy="501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38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0</Words>
  <Application>Microsoft Office PowerPoint</Application>
  <PresentationFormat>Custom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Department of Interior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Lewan, Michael D</dc:creator>
  <cp:lastModifiedBy>Sumara Nade Ali</cp:lastModifiedBy>
  <cp:revision>8</cp:revision>
  <dcterms:created xsi:type="dcterms:W3CDTF">2019-06-06T21:44:06Z</dcterms:created>
  <dcterms:modified xsi:type="dcterms:W3CDTF">2023-09-08T23:25:44Z</dcterms:modified>
</cp:coreProperties>
</file>